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DF6"/>
    <a:srgbClr val="84DCE8"/>
    <a:srgbClr val="2CBA5B"/>
    <a:srgbClr val="E6E6E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9D967-A143-40F2-808C-4573BB85F1E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2B66E-6E43-4837-93F4-69E585E07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0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2B66E-6E43-4837-93F4-69E585E072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7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25FF-C795-44E1-AAF9-248403F63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AD51BD-C814-4989-A903-32A2EEE0A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AA031-B74B-41A2-B23E-4458B386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9E712-5E97-44CB-9346-D3B637A6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958C8-FB36-4B54-88CF-08E8FB1E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4685F-E40E-4677-90A4-C8254697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07E4A-CA2B-4BD4-9273-675E3253A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42EF2-31F8-4753-8146-1EAEB3C7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F047A-5125-4275-A798-7387BB09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12A17-C2F0-4C34-9D1B-59CF58259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9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0978A-2151-4AC2-8AC7-A5307A28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585DA-3C82-4FDF-992C-73E38521D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A3A68-14F8-4C65-BEF3-55CC1F4FC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EAF70-0796-435A-8BEA-B24EDA1B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0BCD3-83A0-45F3-8F32-2E75FDE3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7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8D42-F643-4C10-9876-1E359629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3365F-95CA-4340-8E33-95998D621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11F2D-77D7-4140-9A83-B81D426D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91AD2-4E75-470A-9702-BAAEEA83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C138B-B904-4CF7-BF2D-A2BFCFB9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0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A06C-FC9D-4FEE-A5F0-DA73DBD6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4D250-73A5-4302-994F-7184010CC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06760-29D2-410A-BDA8-49FC27B0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9C487-B6CA-40B5-8837-31F4F70C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9D874-C634-4BE5-9EB4-9FD3F893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8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A84C-1875-4669-AFF9-411E2FF9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4841F-4704-4B1E-A784-A0432E466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1566A-44E8-4309-8D97-6DCDBD4BD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99BA6-20F5-44AD-8360-BA4483ACC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CE3E1-F994-4E73-B1AB-7248D9856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B562C-9D05-47E2-A49E-76D64DCF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3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04C07-5FBA-4AFE-9482-08532F1F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850A2-6197-421B-AD29-50F4B8857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5D0EB-1429-487E-ADA5-5905E0F6F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DBBAE9-E961-4C0D-8C5D-9A0808F75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4AC59-B357-48BA-8527-117F432F7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323E6F-6362-48F0-BCFE-129D30F8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04CEF-C7FB-4B53-9E91-CDEE58BE3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D1577-0E94-4D29-86B8-7C725DD4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8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0ADAA-AF24-43D4-98BB-C356EB6F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1BA6C-1B4E-4DAC-8BF5-E509943A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E4D38-307D-477D-B480-D2B47F124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22D91-CD68-4CBD-8C69-6AD9028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5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7EC1B-11D0-4B50-9CB0-DDFA1FF2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54236-5816-4C20-B46D-CEBE18A5A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45DAA-EDD0-49EC-8911-9266C53B7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7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D1381-BA18-40DA-89C1-A80437FF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D169A-99B9-493E-8141-3ABADAF96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9D346-8DE5-4DAA-9991-96AE43AB4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ED09B-D8C7-4FB3-92A1-35790411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E421F-A2D0-4718-8279-27AE032A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ADF6F-EDEE-4CF5-95E3-E41A572F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7B4C8-8F35-46F3-AB5B-936EBBB5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05A1A-1F4B-4DF0-8969-1C2917B6B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95E96-6357-4801-B4CA-2BD5E9322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BD60C-25A0-44F6-9D2B-EBD8AB4F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8B1C5-B56D-4A62-A1BC-FB16DB238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5E6BD-74B6-43FA-BA9F-70697F29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2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23CE58-4B02-44DB-8693-341335EF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4AD01-FC8C-4617-84C4-02021B8AE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69C35-22FE-4DCA-AE8F-BC33839AB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774CB-216A-477D-A445-C6D0F6E7E6C3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ED5BA-222C-4560-BDE8-AB6A766A5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806AB-EE89-4EAD-82BA-7E5458EB6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233D7-6B1E-4DB8-9C50-353E20B16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7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18" Type="http://schemas.openxmlformats.org/officeDocument/2006/relationships/image" Target="../media/image13.jpeg"/><Relationship Id="rId3" Type="http://schemas.openxmlformats.org/officeDocument/2006/relationships/image" Target="../media/image1.jpeg"/><Relationship Id="rId21" Type="http://schemas.openxmlformats.org/officeDocument/2006/relationships/image" Target="../media/image16.png"/><Relationship Id="rId7" Type="http://schemas.microsoft.com/office/2007/relationships/hdphoto" Target="../media/hdphoto1.wdp"/><Relationship Id="rId12" Type="http://schemas.openxmlformats.org/officeDocument/2006/relationships/image" Target="../media/image8.jpeg"/><Relationship Id="rId17" Type="http://schemas.openxmlformats.org/officeDocument/2006/relationships/image" Target="../media/image12.jpe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9.jpeg"/><Relationship Id="rId5" Type="http://schemas.openxmlformats.org/officeDocument/2006/relationships/image" Target="../media/image3.jpeg"/><Relationship Id="rId15" Type="http://schemas.microsoft.com/office/2007/relationships/hdphoto" Target="../media/hdphoto3.wdp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66000">
              <a:schemeClr val="accent1">
                <a:lumMod val="0"/>
                <a:lumOff val="100000"/>
              </a:schemeClr>
            </a:gs>
            <a:gs pos="100000">
              <a:srgbClr val="0070C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2AC8FE8-B631-41A1-A5AB-7F2F925FA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/>
        </p:blipFill>
        <p:spPr>
          <a:xfrm>
            <a:off x="225517" y="2804828"/>
            <a:ext cx="1811098" cy="1601796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0" name="Picture 19" descr="A picture containing text, indoor, colorful, cluttered&#10;&#10;Description automatically generated">
            <a:extLst>
              <a:ext uri="{FF2B5EF4-FFF2-40B4-BE49-F238E27FC236}">
                <a16:creationId xmlns:a16="http://schemas.microsoft.com/office/drawing/2014/main" id="{FF07EA6F-06B9-49EB-A5D1-6ACF918E8A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5227" y="4523414"/>
            <a:ext cx="1857218" cy="1518287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5" name="Picture 14" descr="A group of children playing with hoses&#10;&#10;Description automatically generated with low confidence">
            <a:extLst>
              <a:ext uri="{FF2B5EF4-FFF2-40B4-BE49-F238E27FC236}">
                <a16:creationId xmlns:a16="http://schemas.microsoft.com/office/drawing/2014/main" id="{7E5070F2-68C9-4944-8427-1BAB70F95A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830" y="4453842"/>
            <a:ext cx="1831341" cy="1468400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88D3517-2698-44A7-9ACD-8311349CF44E}"/>
              </a:ext>
            </a:extLst>
          </p:cNvPr>
          <p:cNvSpPr/>
          <p:nvPr/>
        </p:nvSpPr>
        <p:spPr>
          <a:xfrm>
            <a:off x="4676892" y="3207362"/>
            <a:ext cx="2745186" cy="65367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perspectiveBelow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>
                <a:ln w="57150">
                  <a:solidFill>
                    <a:srgbClr val="84DCE8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Berlin Sans FB Demi" panose="020E0802020502020306" pitchFamily="34" charset="0"/>
              </a:rPr>
              <a:t>CLIL</a:t>
            </a:r>
            <a:endParaRPr lang="en-US" sz="6000" b="1" cap="none" spc="0" dirty="0">
              <a:ln w="57150">
                <a:solidFill>
                  <a:srgbClr val="84DCE8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Berlin Sans FB Demi" panose="020E0802020502020306" pitchFamily="34" charset="0"/>
            </a:endParaRPr>
          </a:p>
        </p:txBody>
      </p:sp>
      <p:pic>
        <p:nvPicPr>
          <p:cNvPr id="40" name="Picture 39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24F6B5D5-6AE9-4BA1-9E5C-696DC3B698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66" y="227851"/>
            <a:ext cx="1817110" cy="1550130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2" name="Picture 41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227DB2DE-7EF8-428F-AE59-D598C25D1E2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89" y="5096502"/>
            <a:ext cx="1857218" cy="1584345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4" name="Picture 43" descr="A group of children wearing hats&#10;&#10;Description automatically generated with low confidence">
            <a:extLst>
              <a:ext uri="{FF2B5EF4-FFF2-40B4-BE49-F238E27FC236}">
                <a16:creationId xmlns:a16="http://schemas.microsoft.com/office/drawing/2014/main" id="{AA444DAC-3805-47AC-B66F-AA6032F10D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00" y="4453841"/>
            <a:ext cx="1879720" cy="1561473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6" name="Picture 4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F370273A-451F-4734-A755-EE219DA8201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248" y="1015759"/>
            <a:ext cx="1817110" cy="1550130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3" name="Picture 28" descr="London Cartoon - transparent png image">
            <a:extLst>
              <a:ext uri="{FF2B5EF4-FFF2-40B4-BE49-F238E27FC236}">
                <a16:creationId xmlns:a16="http://schemas.microsoft.com/office/drawing/2014/main" id="{BEAFF57F-6CEE-4A4B-91A0-37A612585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11582" r="7419" b="3497"/>
          <a:stretch/>
        </p:blipFill>
        <p:spPr bwMode="auto">
          <a:xfrm>
            <a:off x="8329224" y="1850082"/>
            <a:ext cx="1837052" cy="150855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6" descr="British Soldier Cartoon Transparent">
            <a:extLst>
              <a:ext uri="{FF2B5EF4-FFF2-40B4-BE49-F238E27FC236}">
                <a16:creationId xmlns:a16="http://schemas.microsoft.com/office/drawing/2014/main" id="{49D24851-6209-4C73-9C7C-6A664769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454" y="3521978"/>
            <a:ext cx="1850435" cy="1494169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0" descr="England Flag Of The United Kingdom English British Isles Dictionary PNG,  Clipart, Book, British Isles, Culture">
            <a:extLst>
              <a:ext uri="{FF2B5EF4-FFF2-40B4-BE49-F238E27FC236}">
                <a16:creationId xmlns:a16="http://schemas.microsoft.com/office/drawing/2014/main" id="{4F0309EE-06BF-47A9-831A-A8D9FDCE5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97" y="3646665"/>
            <a:ext cx="1759372" cy="1506221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472600E-1AB1-414E-A282-83CA4D71C103}"/>
              </a:ext>
            </a:extLst>
          </p:cNvPr>
          <p:cNvSpPr/>
          <p:nvPr/>
        </p:nvSpPr>
        <p:spPr>
          <a:xfrm>
            <a:off x="3491991" y="3880922"/>
            <a:ext cx="52846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Δημόσιο Νηπιαγωγείο Αγίου </a:t>
            </a:r>
            <a:r>
              <a:rPr lang="el-GR" sz="2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Σπυρίδωνα</a:t>
            </a:r>
            <a:endParaRPr lang="el-GR" sz="2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5" name="Picture 44" descr="London Bridge Tower Bridge Big Ben London Eye, PNG, 650x609px, London  Bridge, Animation, Area, Big Ben,">
            <a:extLst>
              <a:ext uri="{FF2B5EF4-FFF2-40B4-BE49-F238E27FC236}">
                <a16:creationId xmlns:a16="http://schemas.microsoft.com/office/drawing/2014/main" id="{5D36F03D-F486-4EDE-BD1D-93C4681A4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/>
        </p:blipFill>
        <p:spPr bwMode="auto">
          <a:xfrm>
            <a:off x="1927995" y="1801141"/>
            <a:ext cx="1919497" cy="152526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08651" y="2804828"/>
            <a:ext cx="4120924" cy="5215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Playing and learning with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72" y="162411"/>
            <a:ext cx="1933679" cy="1615570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50" y="154208"/>
            <a:ext cx="1844513" cy="1568291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26" y="5256655"/>
            <a:ext cx="1809165" cy="1427538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572" y="2703384"/>
            <a:ext cx="1774685" cy="1509456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05" y="1002719"/>
            <a:ext cx="1816840" cy="1515629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2" y="1041500"/>
            <a:ext cx="1885095" cy="1625596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85" y="5227713"/>
            <a:ext cx="1733003" cy="1427538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390" y="4309886"/>
            <a:ext cx="1692967" cy="1526931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84" y="1040825"/>
            <a:ext cx="1855916" cy="1457641"/>
          </a:xfrm>
          <a:prstGeom prst="hexagon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6155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10</Words>
  <Application>Microsoft Office PowerPoint</Application>
  <PresentationFormat>Widescreen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Berlin Sans FB Demi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Έλενα Χαλκιαδάκη</dc:creator>
  <cp:lastModifiedBy>Teacher</cp:lastModifiedBy>
  <cp:revision>13</cp:revision>
  <dcterms:created xsi:type="dcterms:W3CDTF">2021-11-21T19:20:58Z</dcterms:created>
  <dcterms:modified xsi:type="dcterms:W3CDTF">2021-11-22T09:16:31Z</dcterms:modified>
</cp:coreProperties>
</file>